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89" r:id="rId3"/>
    <p:sldId id="294" r:id="rId4"/>
    <p:sldId id="300" r:id="rId5"/>
    <p:sldId id="302" r:id="rId6"/>
    <p:sldId id="303" r:id="rId7"/>
    <p:sldId id="275" r:id="rId8"/>
    <p:sldId id="290" r:id="rId9"/>
    <p:sldId id="301" r:id="rId10"/>
    <p:sldId id="286" r:id="rId11"/>
    <p:sldId id="305" r:id="rId12"/>
    <p:sldId id="304" r:id="rId13"/>
    <p:sldId id="258" r:id="rId14"/>
    <p:sldId id="269" r:id="rId15"/>
    <p:sldId id="263" r:id="rId16"/>
    <p:sldId id="267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5385E7-D535-44E4-9D2C-C7D62C594211}" v="635" dt="2022-03-30T07:35:29.8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04.08.2022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75831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04.08.2022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89874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04.08.2022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24009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04.08.2022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7231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04.08.2022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15837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04.08.2022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23397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04.08.2022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4731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04.08.2022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09000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04.08.2022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55701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04.08.2022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61445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04.08.2022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577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348EE-FF1C-47E0-B565-153C8B5B3BC7}" type="datetimeFigureOut">
              <a:rPr lang="de-CH" smtClean="0"/>
              <a:t>04.08.2022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801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michel@aqua-holiday.ch" TargetMode="Externa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56843" y="1967998"/>
            <a:ext cx="5258598" cy="69201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100" dirty="0">
                <a:solidFill>
                  <a:srgbClr val="FFFF00"/>
                </a:solidFill>
              </a:rPr>
              <a:t>  </a:t>
            </a:r>
            <a:br>
              <a:rPr lang="en-US" sz="5300" dirty="0">
                <a:solidFill>
                  <a:srgbClr val="FF0000"/>
                </a:solidFill>
              </a:rPr>
            </a:br>
            <a:r>
              <a:rPr lang="en-US" sz="5300" dirty="0">
                <a:solidFill>
                  <a:srgbClr val="FF0000"/>
                </a:solidFill>
              </a:rPr>
              <a:t>  </a:t>
            </a:r>
            <a:endParaRPr lang="en-US" sz="5300" kern="1200" dirty="0">
              <a:solidFill>
                <a:srgbClr val="FF0000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47286" y="4774935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096000" y="318782"/>
            <a:ext cx="6016843" cy="28557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Baby und </a:t>
            </a:r>
            <a:r>
              <a:rPr lang="en-US" sz="4000" dirty="0" err="1">
                <a:solidFill>
                  <a:schemeClr val="bg1"/>
                </a:solidFill>
              </a:rPr>
              <a:t>Wassergewöhnung</a:t>
            </a:r>
            <a:endParaRPr lang="en-US" sz="4000" dirty="0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rgbClr val="FFFF00"/>
                </a:solidFill>
              </a:rPr>
              <a:t> </a:t>
            </a:r>
          </a:p>
          <a:p>
            <a:r>
              <a:rPr lang="en-US" sz="4000" dirty="0" err="1">
                <a:solidFill>
                  <a:srgbClr val="FFFF00"/>
                </a:solidFill>
              </a:rPr>
              <a:t>Vebo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 err="1">
                <a:solidFill>
                  <a:srgbClr val="FFFF00"/>
                </a:solidFill>
              </a:rPr>
              <a:t>Oensingen</a:t>
            </a:r>
            <a:r>
              <a:rPr lang="en-US" sz="4000" dirty="0">
                <a:solidFill>
                  <a:srgbClr val="FFFF00"/>
                </a:solidFill>
              </a:rPr>
              <a:t> 32 Grad</a:t>
            </a:r>
            <a:br>
              <a:rPr lang="en-US" sz="4000" dirty="0">
                <a:solidFill>
                  <a:srgbClr val="FFFF00"/>
                </a:solidFill>
              </a:rPr>
            </a:br>
            <a:r>
              <a:rPr lang="en-US" sz="4000" dirty="0" err="1">
                <a:solidFill>
                  <a:srgbClr val="FFFF00"/>
                </a:solidFill>
              </a:rPr>
              <a:t>Jeweils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 err="1">
                <a:solidFill>
                  <a:srgbClr val="FFFF00"/>
                </a:solidFill>
              </a:rPr>
              <a:t>Donnerstag</a:t>
            </a:r>
            <a:r>
              <a:rPr lang="en-US" sz="4000" dirty="0">
                <a:solidFill>
                  <a:srgbClr val="FFFF00"/>
                </a:solidFill>
              </a:rPr>
              <a:t>, Freitag, </a:t>
            </a:r>
            <a:r>
              <a:rPr lang="en-US" sz="4000" dirty="0" err="1">
                <a:solidFill>
                  <a:srgbClr val="FFFF00"/>
                </a:solidFill>
              </a:rPr>
              <a:t>Samstag</a:t>
            </a:r>
            <a:r>
              <a:rPr lang="en-US" sz="4000" dirty="0">
                <a:solidFill>
                  <a:srgbClr val="FFFF00"/>
                </a:solidFill>
              </a:rPr>
              <a:t>  </a:t>
            </a:r>
            <a:br>
              <a:rPr lang="en-US" sz="4000" dirty="0">
                <a:solidFill>
                  <a:srgbClr val="FFFF00"/>
                </a:solidFill>
              </a:rPr>
            </a:br>
            <a:br>
              <a:rPr lang="en-US" sz="4000" dirty="0">
                <a:solidFill>
                  <a:srgbClr val="FFFF00"/>
                </a:solidFill>
              </a:rPr>
            </a:br>
            <a:r>
              <a:rPr lang="en-US" sz="4000" dirty="0">
                <a:solidFill>
                  <a:srgbClr val="FFFF00"/>
                </a:solidFill>
              </a:rPr>
              <a:t>ab August bis </a:t>
            </a:r>
            <a:r>
              <a:rPr lang="en-US" sz="4000" dirty="0" err="1">
                <a:solidFill>
                  <a:srgbClr val="FFFF00"/>
                </a:solidFill>
              </a:rPr>
              <a:t>Dezember</a:t>
            </a:r>
            <a:r>
              <a:rPr lang="en-US" sz="4000" dirty="0">
                <a:solidFill>
                  <a:srgbClr val="FFFF00"/>
                </a:solidFill>
              </a:rPr>
              <a:t> 2022 </a:t>
            </a:r>
            <a:br>
              <a:rPr lang="en-US" sz="4000" dirty="0">
                <a:solidFill>
                  <a:srgbClr val="FFFF00"/>
                </a:solidFill>
              </a:rPr>
            </a:b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03088" y="5664089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5696125" y="5664089"/>
            <a:ext cx="6321995" cy="996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0B9A4DA2-1A26-4D95-AEB0-E39E1BB954AF}"/>
              </a:ext>
            </a:extLst>
          </p:cNvPr>
          <p:cNvSpPr txBox="1">
            <a:spLocks/>
          </p:cNvSpPr>
          <p:nvPr/>
        </p:nvSpPr>
        <p:spPr>
          <a:xfrm>
            <a:off x="6175137" y="1846940"/>
            <a:ext cx="6016843" cy="12378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5" name="Grafik 4" descr="Ein Bild, das Sport, Wasser, Wassersport, schwimmend enthält.&#10;&#10;Automatisch generierte Beschreibung">
            <a:extLst>
              <a:ext uri="{FF2B5EF4-FFF2-40B4-BE49-F238E27FC236}">
                <a16:creationId xmlns:a16="http://schemas.microsoft.com/office/drawing/2014/main" id="{95FFB486-38D3-402F-A2E5-7650890142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692"/>
            <a:ext cx="5571674" cy="3713919"/>
          </a:xfrm>
          <a:prstGeom prst="rect">
            <a:avLst/>
          </a:prstGeom>
        </p:spPr>
      </p:pic>
      <p:sp>
        <p:nvSpPr>
          <p:cNvPr id="15" name="Titel 1">
            <a:extLst>
              <a:ext uri="{FF2B5EF4-FFF2-40B4-BE49-F238E27FC236}">
                <a16:creationId xmlns:a16="http://schemas.microsoft.com/office/drawing/2014/main" id="{E27ABFCC-203E-4BE4-8E13-B7F8EA96D743}"/>
              </a:ext>
            </a:extLst>
          </p:cNvPr>
          <p:cNvSpPr txBox="1">
            <a:spLocks/>
          </p:cNvSpPr>
          <p:nvPr/>
        </p:nvSpPr>
        <p:spPr>
          <a:xfrm>
            <a:off x="6186864" y="2842834"/>
            <a:ext cx="6088358" cy="10881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br>
              <a:rPr lang="en-US" sz="3200" dirty="0">
                <a:solidFill>
                  <a:srgbClr val="FFFF00">
                    <a:alpha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en-US" sz="3200" dirty="0" err="1">
                <a:solidFill>
                  <a:srgbClr val="FFFF00">
                    <a:alpha val="80000"/>
                  </a:srgbClr>
                </a:solidFill>
                <a:latin typeface="+mn-lt"/>
                <a:ea typeface="+mn-ea"/>
                <a:cs typeface="+mn-cs"/>
              </a:rPr>
              <a:t>Wir</a:t>
            </a:r>
            <a:r>
              <a:rPr lang="en-US" sz="3200" dirty="0">
                <a:solidFill>
                  <a:srgbClr val="FFFF00">
                    <a:alpha val="80000"/>
                  </a:srgb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FFFF00">
                    <a:alpha val="80000"/>
                  </a:srgbClr>
                </a:solidFill>
                <a:latin typeface="+mn-lt"/>
                <a:ea typeface="+mn-ea"/>
                <a:cs typeface="+mn-cs"/>
              </a:rPr>
              <a:t>freuen</a:t>
            </a:r>
            <a:r>
              <a:rPr lang="en-US" sz="3200" dirty="0">
                <a:solidFill>
                  <a:srgbClr val="FFFF00">
                    <a:alpha val="80000"/>
                  </a:srgb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FFFF00">
                    <a:alpha val="80000"/>
                  </a:srgbClr>
                </a:solidFill>
                <a:latin typeface="+mn-lt"/>
                <a:ea typeface="+mn-ea"/>
                <a:cs typeface="+mn-cs"/>
              </a:rPr>
              <a:t>uns</a:t>
            </a:r>
            <a:r>
              <a:rPr lang="en-US" sz="3200" dirty="0">
                <a:solidFill>
                  <a:srgbClr val="FFFF00">
                    <a:alpha val="80000"/>
                  </a:srgbClr>
                </a:solidFill>
                <a:latin typeface="+mn-lt"/>
                <a:ea typeface="+mn-ea"/>
                <a:cs typeface="+mn-cs"/>
              </a:rPr>
              <a:t> auf </a:t>
            </a:r>
            <a:r>
              <a:rPr lang="en-US" sz="3200" dirty="0" err="1">
                <a:solidFill>
                  <a:srgbClr val="FFFF00">
                    <a:alpha val="80000"/>
                  </a:srgbClr>
                </a:solidFill>
                <a:latin typeface="+mn-lt"/>
                <a:ea typeface="+mn-ea"/>
                <a:cs typeface="+mn-cs"/>
              </a:rPr>
              <a:t>Euch</a:t>
            </a:r>
            <a:endParaRPr lang="en-US" sz="3200" dirty="0">
              <a:solidFill>
                <a:srgbClr val="FFFF00">
                  <a:alpha val="80000"/>
                </a:srgb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480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877627"/>
          </a:xfrm>
        </p:spPr>
        <p:txBody>
          <a:bodyPr>
            <a:normAutofit fontScale="90000"/>
          </a:bodyPr>
          <a:lstStyle/>
          <a:p>
            <a:r>
              <a:rPr lang="de-CH" dirty="0"/>
              <a:t>Aqua-Holiday Schwimmschule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035" y="567372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94830" y="2349948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/>
              <a:t>JEWEILS DIENSTAG &amp; FREITAG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999EDD-110B-4E04-AD59-B23D86155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2" name="Grafik 11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72FB9062-1C7D-4CD5-948A-62E22B8EE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38" y="3294670"/>
            <a:ext cx="5376861" cy="356332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B56C5A9-FA6C-4140-8497-254DE52B997C}"/>
              </a:ext>
            </a:extLst>
          </p:cNvPr>
          <p:cNvSpPr txBox="1">
            <a:spLocks/>
          </p:cNvSpPr>
          <p:nvPr/>
        </p:nvSpPr>
        <p:spPr>
          <a:xfrm>
            <a:off x="6815138" y="2055580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b="1" dirty="0">
                <a:highlight>
                  <a:srgbClr val="FFFF00"/>
                </a:highlight>
              </a:rPr>
              <a:t>SCHULBAD OFTRINGEN </a:t>
            </a:r>
          </a:p>
          <a:p>
            <a:endParaRPr lang="de-CH" sz="3500" dirty="0"/>
          </a:p>
        </p:txBody>
      </p:sp>
    </p:spTree>
    <p:extLst>
      <p:ext uri="{BB962C8B-B14F-4D97-AF65-F5344CB8AC3E}">
        <p14:creationId xmlns:p14="http://schemas.microsoft.com/office/powerpoint/2010/main" val="291196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48"/>
    </mc:Choice>
    <mc:Fallback xmlns="">
      <p:transition spd="slow" advTm="8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02549" y="1689089"/>
            <a:ext cx="5022040" cy="7964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      JETZT ANMELDEN:</a:t>
            </a:r>
            <a:endParaRPr lang="en-US" sz="40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65763" y="2883621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1"/>
            <a:ext cx="6016843" cy="112192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WOCHENKURSE AB AUG. 22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JETZT PLÄTZE SICHERN!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3705116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270086" y="4527864"/>
            <a:ext cx="5645690" cy="19313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Erle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Brugg</a:t>
            </a: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Telli</a:t>
            </a: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Aarau,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Zeka</a:t>
            </a: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Aarau,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Oftringen</a:t>
            </a: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Oensingen</a:t>
            </a:r>
            <a:endParaRPr lang="en-US" sz="45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296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877627"/>
          </a:xfrm>
        </p:spPr>
        <p:txBody>
          <a:bodyPr>
            <a:normAutofit fontScale="90000"/>
          </a:bodyPr>
          <a:lstStyle/>
          <a:p>
            <a:r>
              <a:rPr lang="de-CH" dirty="0"/>
              <a:t>Aqua-Holiday Schwimmschule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035" y="567372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94830" y="2349948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>
                <a:solidFill>
                  <a:srgbClr val="FF0000"/>
                </a:solidFill>
              </a:rPr>
              <a:t>JEWEILS SAMSTAG ab September 22</a:t>
            </a:r>
            <a:br>
              <a:rPr lang="de-CH" sz="3500" dirty="0">
                <a:solidFill>
                  <a:srgbClr val="FF0000"/>
                </a:solidFill>
              </a:rPr>
            </a:br>
            <a:r>
              <a:rPr lang="de-CH" sz="3500" dirty="0">
                <a:solidFill>
                  <a:srgbClr val="FF0000"/>
                </a:solidFill>
              </a:rPr>
              <a:t> 15.00-17.00 Uhr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999EDD-110B-4E04-AD59-B23D86155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2" name="Grafik 11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72FB9062-1C7D-4CD5-948A-62E22B8EE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38" y="3294670"/>
            <a:ext cx="5376861" cy="356332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B56C5A9-FA6C-4140-8497-254DE52B997C}"/>
              </a:ext>
            </a:extLst>
          </p:cNvPr>
          <p:cNvSpPr txBox="1">
            <a:spLocks/>
          </p:cNvSpPr>
          <p:nvPr/>
        </p:nvSpPr>
        <p:spPr>
          <a:xfrm>
            <a:off x="6815138" y="2024771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b="1" dirty="0">
                <a:highlight>
                  <a:srgbClr val="FFFF00"/>
                </a:highlight>
              </a:rPr>
              <a:t>Hallenbad Telli Aarau</a:t>
            </a:r>
          </a:p>
          <a:p>
            <a:endParaRPr lang="de-CH" sz="3500" dirty="0"/>
          </a:p>
        </p:txBody>
      </p:sp>
    </p:spTree>
    <p:extLst>
      <p:ext uri="{BB962C8B-B14F-4D97-AF65-F5344CB8AC3E}">
        <p14:creationId xmlns:p14="http://schemas.microsoft.com/office/powerpoint/2010/main" val="116863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48"/>
    </mc:Choice>
    <mc:Fallback xmlns="">
      <p:transition spd="slow" advTm="8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38317" y="1689089"/>
            <a:ext cx="5022040" cy="7964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      JETZT ANMELDEN:</a:t>
            </a:r>
            <a:endParaRPr lang="en-US" sz="40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94495" y="2243804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0"/>
            <a:ext cx="6016843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WOCHENKURSE AB AUG. 22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JETZT PLÄTZE SICHERN!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3012528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226492" y="3838413"/>
            <a:ext cx="564569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Hallenbad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Telli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Aarau</a:t>
            </a:r>
          </a:p>
          <a:p>
            <a:pPr>
              <a:spcAft>
                <a:spcPts val="600"/>
              </a:spcAft>
            </a:pP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Zeka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Aarau</a:t>
            </a:r>
            <a:b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Kantonsschule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Olten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b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Schulbad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Oftringen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b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Schulbad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Erle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Brugg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b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Vebo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Oensingen</a:t>
            </a:r>
            <a:endParaRPr lang="en-US" sz="35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937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C 2.5E-6 0.0331 0.02695 0.05995 0.06002 0.05995 C 0.09896 0.05995 0.11302 0.03009 0.11901 0.01204 L 0.125 -0.01204 C 0.13099 -0.03009 0.14596 -0.05996 0.18997 -0.05996 C 0.21797 -0.05996 0.25 -0.0331 0.25 1.85185E-6 C 0.25 0.0331 0.21797 0.05995 0.18997 0.05995 C 0.14596 0.05995 0.13099 0.03009 0.125 0.01204 L 0.11901 -0.01204 C 0.11302 -0.03009 0.09896 -0.05996 0.06002 -0.05996 C 0.02695 -0.05996 2.5E-6 -0.0331 2.5E-6 1.85185E-6 Z " pathEditMode="relative" rAng="0" ptsTypes="AAAAAA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877627"/>
          </a:xfrm>
        </p:spPr>
        <p:txBody>
          <a:bodyPr>
            <a:normAutofit fontScale="90000"/>
          </a:bodyPr>
          <a:lstStyle/>
          <a:p>
            <a:r>
              <a:rPr lang="de-CH" dirty="0"/>
              <a:t>Aqua-Holiday Schwimmschule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035" y="567372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745957" y="2349948"/>
            <a:ext cx="5269513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>
                <a:solidFill>
                  <a:srgbClr val="FF0000"/>
                </a:solidFill>
              </a:rPr>
              <a:t>JEWEILS MITTWOCH AB 17. August 22 zwischen18.00-20.00 Uhr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999EDD-110B-4E04-AD59-B23D86155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2" name="Grafik 11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72FB9062-1C7D-4CD5-948A-62E22B8EE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38" y="3294670"/>
            <a:ext cx="5376861" cy="356332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B56C5A9-FA6C-4140-8497-254DE52B997C}"/>
              </a:ext>
            </a:extLst>
          </p:cNvPr>
          <p:cNvSpPr txBox="1">
            <a:spLocks/>
          </p:cNvSpPr>
          <p:nvPr/>
        </p:nvSpPr>
        <p:spPr>
          <a:xfrm>
            <a:off x="6815138" y="2024771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b="1" dirty="0">
                <a:highlight>
                  <a:srgbClr val="FFFF00"/>
                </a:highlight>
              </a:rPr>
              <a:t>ZEKA  Aarau</a:t>
            </a:r>
          </a:p>
          <a:p>
            <a:endParaRPr lang="de-CH" sz="3500" dirty="0"/>
          </a:p>
        </p:txBody>
      </p:sp>
    </p:spTree>
    <p:extLst>
      <p:ext uri="{BB962C8B-B14F-4D97-AF65-F5344CB8AC3E}">
        <p14:creationId xmlns:p14="http://schemas.microsoft.com/office/powerpoint/2010/main" val="315690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48"/>
    </mc:Choice>
    <mc:Fallback xmlns="">
      <p:transition spd="slow" advTm="8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270086" y="1948258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0"/>
            <a:ext cx="6016843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</a:rPr>
              <a:t>SCHWIMMLEHRER/IN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GESUCHT !!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2841381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202974" y="4000910"/>
            <a:ext cx="564569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Wir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suchen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für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den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Standort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: Region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Zofingen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AG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einen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erfahrenen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Schwimmlehrer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/in</a:t>
            </a:r>
            <a:b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</a:br>
            <a:endParaRPr lang="en-US" sz="35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  <a:hlinkClick r:id="rId5"/>
              </a:rPr>
              <a:t>michel@aqua-holiday.ch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>
              <a:spcAft>
                <a:spcPts val="600"/>
              </a:spcAft>
            </a:pPr>
            <a:endParaRPr lang="en-US" sz="35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58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877627"/>
          </a:xfrm>
        </p:spPr>
        <p:txBody>
          <a:bodyPr>
            <a:normAutofit fontScale="90000"/>
          </a:bodyPr>
          <a:lstStyle/>
          <a:p>
            <a:r>
              <a:rPr lang="de-CH" dirty="0"/>
              <a:t>Aqua-Holiday Schwimmschule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035" y="567372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745957" y="2331944"/>
            <a:ext cx="5446041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b="1" dirty="0"/>
              <a:t>	AB JANUAR 22 JEWEILS </a:t>
            </a:r>
            <a:br>
              <a:rPr lang="de-CH" sz="3500" b="1" dirty="0"/>
            </a:br>
            <a:r>
              <a:rPr lang="de-CH" sz="3500" b="1" dirty="0"/>
              <a:t>MITTWOCH, DONNERSTAG, FREITAG, SAMSTAG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999EDD-110B-4E04-AD59-B23D86155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2" name="Grafik 11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72FB9062-1C7D-4CD5-948A-62E22B8EE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38" y="3294670"/>
            <a:ext cx="5376861" cy="356332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B56C5A9-FA6C-4140-8497-254DE52B997C}"/>
              </a:ext>
            </a:extLst>
          </p:cNvPr>
          <p:cNvSpPr txBox="1">
            <a:spLocks/>
          </p:cNvSpPr>
          <p:nvPr/>
        </p:nvSpPr>
        <p:spPr>
          <a:xfrm>
            <a:off x="6815138" y="2006767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>
                <a:highlight>
                  <a:srgbClr val="FFFF00"/>
                </a:highlight>
              </a:rPr>
              <a:t>VEBO OENSINGEN</a:t>
            </a:r>
          </a:p>
          <a:p>
            <a:endParaRPr lang="de-CH" sz="3500" dirty="0"/>
          </a:p>
        </p:txBody>
      </p:sp>
    </p:spTree>
    <p:extLst>
      <p:ext uri="{BB962C8B-B14F-4D97-AF65-F5344CB8AC3E}">
        <p14:creationId xmlns:p14="http://schemas.microsoft.com/office/powerpoint/2010/main" val="98032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48"/>
    </mc:Choice>
    <mc:Fallback xmlns="">
      <p:transition spd="slow" advTm="8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02549" y="2139490"/>
            <a:ext cx="5022040" cy="7964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      JETZT ANMELDEN:</a:t>
            </a:r>
            <a:endParaRPr lang="en-US" sz="40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65763" y="2883621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0"/>
            <a:ext cx="6016843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WOCHENKURSE AB JAN.22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JETZT PLÄTZE SICHERN!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3679949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190724" y="4371883"/>
            <a:ext cx="564569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Hallenbad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Telli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Aarau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Kantonsschule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Olten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b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Schulbad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Oftringen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b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Schulbad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Erle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Brugg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b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Vebo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Oensingen</a:t>
            </a:r>
            <a:endParaRPr lang="en-US" sz="35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29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877627"/>
          </a:xfrm>
        </p:spPr>
        <p:txBody>
          <a:bodyPr>
            <a:normAutofit fontScale="90000"/>
          </a:bodyPr>
          <a:lstStyle/>
          <a:p>
            <a:r>
              <a:rPr lang="de-CH" dirty="0"/>
              <a:t>Aqua-Holiday Schwimmschule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035" y="567372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94830" y="2349948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/>
              <a:t>JEWEILS AM MONTAG </a:t>
            </a:r>
            <a:br>
              <a:rPr lang="de-CH" sz="3500" dirty="0"/>
            </a:br>
            <a:r>
              <a:rPr lang="de-CH" sz="3500" dirty="0"/>
              <a:t>AB 22.August 2022 ZWISCHEN 17.00-19.30 UHR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999EDD-110B-4E04-AD59-B23D86155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2" name="Grafik 11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72FB9062-1C7D-4CD5-948A-62E22B8EE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38" y="3294670"/>
            <a:ext cx="5376861" cy="356332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B56C5A9-FA6C-4140-8497-254DE52B997C}"/>
              </a:ext>
            </a:extLst>
          </p:cNvPr>
          <p:cNvSpPr txBox="1">
            <a:spLocks/>
          </p:cNvSpPr>
          <p:nvPr/>
        </p:nvSpPr>
        <p:spPr>
          <a:xfrm>
            <a:off x="6815138" y="2055580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>
                <a:highlight>
                  <a:srgbClr val="FFFF00"/>
                </a:highlight>
              </a:rPr>
              <a:t>SCHULBAD ERLE BRUGG </a:t>
            </a:r>
          </a:p>
          <a:p>
            <a:endParaRPr lang="de-CH" sz="3500" dirty="0"/>
          </a:p>
        </p:txBody>
      </p:sp>
    </p:spTree>
    <p:extLst>
      <p:ext uri="{BB962C8B-B14F-4D97-AF65-F5344CB8AC3E}">
        <p14:creationId xmlns:p14="http://schemas.microsoft.com/office/powerpoint/2010/main" val="229783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48"/>
    </mc:Choice>
    <mc:Fallback xmlns="">
      <p:transition spd="slow" advTm="8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02549" y="1689089"/>
            <a:ext cx="5022040" cy="7964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      JETZT ANMELDEN:</a:t>
            </a:r>
            <a:endParaRPr lang="en-US" sz="40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65763" y="2883621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1"/>
            <a:ext cx="6016843" cy="112192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WOCHENKURSE AB AUG. 22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JETZT PLÄTZE SICHERN!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3705116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270086" y="4815012"/>
            <a:ext cx="5645690" cy="1332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Brugg</a:t>
            </a: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Aarau,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Oftringen</a:t>
            </a: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Oensingen</a:t>
            </a:r>
            <a:endParaRPr lang="en-US" sz="45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68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02549" y="1689089"/>
            <a:ext cx="5022040" cy="7964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      JETZT ANMELDEN:</a:t>
            </a:r>
            <a:endParaRPr lang="en-US" sz="40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65763" y="2883621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1"/>
            <a:ext cx="6016843" cy="112192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WOCHENKURSE AB AUG. 22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JETZT PLÄTZE SICHERN!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3705116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270086" y="4815012"/>
            <a:ext cx="5645690" cy="1332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Brugg</a:t>
            </a: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Aarau,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Oftringen</a:t>
            </a: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Oensingen</a:t>
            </a:r>
            <a:endParaRPr lang="en-US" sz="45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717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1841269"/>
          </a:xfrm>
        </p:spPr>
        <p:txBody>
          <a:bodyPr>
            <a:normAutofit/>
          </a:bodyPr>
          <a:lstStyle/>
          <a:p>
            <a:r>
              <a:rPr lang="de-CH" dirty="0"/>
              <a:t>Aqua-Holiday Schwimmschule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46" y="563879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989041" y="3706091"/>
            <a:ext cx="5120640" cy="27515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dirty="0"/>
              <a:t>deine zertifizierte Qualitäts- Schwimmschule </a:t>
            </a:r>
          </a:p>
          <a:p>
            <a:r>
              <a:rPr lang="de-CH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234" y="2905297"/>
            <a:ext cx="3482956" cy="67333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9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46" y="5638799"/>
            <a:ext cx="1734316" cy="33528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4457D89-8886-4F7B-9E68-AF4C3F2B0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B94C4C5B-FC5D-431A-9A89-0E4AE8C48E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746" y="0"/>
            <a:ext cx="48502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88"/>
    </mc:Choice>
    <mc:Fallback xmlns="">
      <p:transition spd="slow" advTm="8388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46" y="563879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74145" y="534800"/>
            <a:ext cx="5120640" cy="290259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900" b="1" dirty="0">
                <a:solidFill>
                  <a:srgbClr val="FF0000"/>
                </a:solidFill>
              </a:rPr>
              <a:t>Erle Brugg</a:t>
            </a:r>
          </a:p>
          <a:p>
            <a:r>
              <a:rPr lang="de-CH" sz="3900" b="1" dirty="0">
                <a:solidFill>
                  <a:srgbClr val="FF0000"/>
                </a:solidFill>
              </a:rPr>
              <a:t>Zeka Aarau</a:t>
            </a:r>
          </a:p>
          <a:p>
            <a:r>
              <a:rPr lang="de-CH" sz="3900" b="1" dirty="0">
                <a:solidFill>
                  <a:srgbClr val="FF0000"/>
                </a:solidFill>
              </a:rPr>
              <a:t>Telli Aarau</a:t>
            </a:r>
            <a:br>
              <a:rPr lang="de-CH" sz="3900" b="1" dirty="0">
                <a:solidFill>
                  <a:srgbClr val="FF0000"/>
                </a:solidFill>
              </a:rPr>
            </a:br>
            <a:r>
              <a:rPr lang="de-CH" sz="3900" b="1" dirty="0" err="1">
                <a:solidFill>
                  <a:srgbClr val="FF0000"/>
                </a:solidFill>
              </a:rPr>
              <a:t>Schulbad</a:t>
            </a:r>
            <a:r>
              <a:rPr lang="de-CH" sz="3900" b="1" dirty="0">
                <a:solidFill>
                  <a:srgbClr val="FF0000"/>
                </a:solidFill>
              </a:rPr>
              <a:t> Oftringen</a:t>
            </a:r>
            <a:br>
              <a:rPr lang="de-CH" sz="3900" b="1" dirty="0">
                <a:solidFill>
                  <a:srgbClr val="FF0000"/>
                </a:solidFill>
              </a:rPr>
            </a:br>
            <a:r>
              <a:rPr lang="de-CH" sz="3900" b="1" dirty="0" err="1">
                <a:solidFill>
                  <a:srgbClr val="FF0000"/>
                </a:solidFill>
              </a:rPr>
              <a:t>Vebo</a:t>
            </a:r>
            <a:r>
              <a:rPr lang="de-CH" sz="3900" b="1" dirty="0">
                <a:solidFill>
                  <a:srgbClr val="FF0000"/>
                </a:solidFill>
              </a:rPr>
              <a:t> </a:t>
            </a:r>
            <a:r>
              <a:rPr lang="de-CH" sz="3900" b="1" dirty="0" err="1">
                <a:solidFill>
                  <a:srgbClr val="FF0000"/>
                </a:solidFill>
              </a:rPr>
              <a:t>Oensingen</a:t>
            </a:r>
            <a:endParaRPr lang="de-CH" sz="3900" b="1" dirty="0">
              <a:solidFill>
                <a:srgbClr val="FF0000"/>
              </a:solidFill>
            </a:endParaRPr>
          </a:p>
          <a:p>
            <a:r>
              <a:rPr lang="de-CH" sz="3900" b="1" dirty="0">
                <a:solidFill>
                  <a:srgbClr val="FF0000"/>
                </a:solidFill>
              </a:rPr>
              <a:t>Kantonsschule Olten </a:t>
            </a:r>
            <a:br>
              <a:rPr lang="de-CH" sz="3900" b="1" dirty="0">
                <a:solidFill>
                  <a:srgbClr val="FF0000"/>
                </a:solidFill>
              </a:rPr>
            </a:br>
            <a:r>
              <a:rPr lang="de-CH" sz="3900" b="1" dirty="0">
                <a:solidFill>
                  <a:srgbClr val="FF0000"/>
                </a:solidFill>
              </a:rPr>
              <a:t>Klinik St. Urban </a:t>
            </a:r>
          </a:p>
          <a:p>
            <a:endParaRPr lang="de-CH" sz="35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DB1BFCC-080B-40D4-BFA4-BA2E6F527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3" name="Grafik 2" descr="Ein Bild, das Text, Königin, Visitenkarte enthält.&#10;&#10;Automatisch generierte Beschreibung">
            <a:extLst>
              <a:ext uri="{FF2B5EF4-FFF2-40B4-BE49-F238E27FC236}">
                <a16:creationId xmlns:a16="http://schemas.microsoft.com/office/drawing/2014/main" id="{4564E14C-353A-4EE0-8C8A-9D1857C4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464" y="2967135"/>
            <a:ext cx="5687509" cy="29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6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84"/>
    </mc:Choice>
    <mc:Fallback xmlns="">
      <p:transition spd="slow" advTm="8184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1808019"/>
          </a:xfrm>
        </p:spPr>
        <p:txBody>
          <a:bodyPr>
            <a:normAutofit/>
          </a:bodyPr>
          <a:lstStyle/>
          <a:p>
            <a:r>
              <a:rPr lang="de-CH" dirty="0"/>
              <a:t>Aqua-Holiday Schwimmschule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46" y="563879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94830" y="3429000"/>
            <a:ext cx="5390572" cy="2751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CH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ECD59E5-55F7-4A21-A03B-D19754BA9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0" name="Grafik 9" descr="Ein Bild, das Text, Person, draußen, jung enthält.&#10;&#10;Automatisch generierte Beschreibung">
            <a:extLst>
              <a:ext uri="{FF2B5EF4-FFF2-40B4-BE49-F238E27FC236}">
                <a16:creationId xmlns:a16="http://schemas.microsoft.com/office/drawing/2014/main" id="{943316F8-D798-4CB5-9538-4836DD48E5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830" y="2543695"/>
            <a:ext cx="457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3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87"/>
    </mc:Choice>
    <mc:Fallback xmlns="">
      <p:transition spd="slow" advTm="8787"/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</Words>
  <Application>Microsoft Office PowerPoint</Application>
  <PresentationFormat>Breitbild</PresentationFormat>
  <Paragraphs>62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</vt:lpstr>
      <vt:lpstr>     </vt:lpstr>
      <vt:lpstr>Aqua-Holiday Schwimmschule</vt:lpstr>
      <vt:lpstr>      JETZT ANMELDEN:</vt:lpstr>
      <vt:lpstr>Aqua-Holiday Schwimmschule</vt:lpstr>
      <vt:lpstr>      JETZT ANMELDEN:</vt:lpstr>
      <vt:lpstr>Aqua-Holiday Schwimmschule</vt:lpstr>
      <vt:lpstr>PowerPoint-Präsentation</vt:lpstr>
      <vt:lpstr>Aqua-Holiday Schwimmschule</vt:lpstr>
      <vt:lpstr>      JETZT ANMELDEN:</vt:lpstr>
      <vt:lpstr>Aqua-Holiday Schwimmschule</vt:lpstr>
      <vt:lpstr>      JETZT ANMELDEN:</vt:lpstr>
      <vt:lpstr>      JETZT ANMELDEN:</vt:lpstr>
      <vt:lpstr>Aqua-Holiday Schwimmschule </vt:lpstr>
      <vt:lpstr>PowerPoint-Präsentation</vt:lpstr>
      <vt:lpstr>PowerPoint-Präsentation</vt:lpstr>
      <vt:lpstr>Aqua-Holiday Schwimmschule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Aqua-Holiday Schwimmschule GmbH</dc:title>
  <dc:creator>Michel Fumali</dc:creator>
  <cp:lastModifiedBy>Michel Fumali</cp:lastModifiedBy>
  <cp:revision>35</cp:revision>
  <dcterms:created xsi:type="dcterms:W3CDTF">2019-04-17T08:00:01Z</dcterms:created>
  <dcterms:modified xsi:type="dcterms:W3CDTF">2022-08-04T13:08:42Z</dcterms:modified>
</cp:coreProperties>
</file>