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88" r:id="rId4"/>
    <p:sldId id="289" r:id="rId5"/>
    <p:sldId id="287" r:id="rId6"/>
    <p:sldId id="286" r:id="rId7"/>
    <p:sldId id="291" r:id="rId8"/>
    <p:sldId id="290" r:id="rId9"/>
    <p:sldId id="292" r:id="rId10"/>
    <p:sldId id="293" r:id="rId11"/>
    <p:sldId id="258" r:id="rId12"/>
    <p:sldId id="269" r:id="rId13"/>
    <p:sldId id="283" r:id="rId14"/>
    <p:sldId id="263" r:id="rId15"/>
    <p:sldId id="267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637DE0-4E4E-4A62-8E73-B4D89A5164B1}" v="13" dt="2021-06-22T07:59:36.0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583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987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40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231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583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33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731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900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570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144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577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48EE-FF1C-47E0-B565-153C8B5B3BC7}" type="datetimeFigureOut">
              <a:rPr lang="de-CH" smtClean="0"/>
              <a:t>22.06.2021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01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SOMMERFERIEN 2021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DIE LETZTEN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681355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Nebikon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Lenzburg,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Ruswil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Hergiswil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Grosswangen</a:t>
            </a:r>
            <a:endParaRPr lang="en-US" sz="3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8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00537"/>
            <a:ext cx="5120640" cy="9453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Mo-Sa 12.7-17.7.21</a:t>
            </a:r>
          </a:p>
          <a:p>
            <a:r>
              <a:rPr lang="de-CH" sz="3500" dirty="0"/>
              <a:t>Mo-Sa 02.8-07.8.21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STRANDBAD OLTEN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95791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SOMMERFERIEN 2021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DIE LETZTEN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681355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Nebikon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Lenzburg,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Ruswil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Hergiswil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Grosswangen</a:t>
            </a:r>
            <a:endParaRPr lang="en-US" sz="3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0259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1"/>
    </mc:Choice>
    <mc:Fallback>
      <p:transition spd="slow" advTm="749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00537"/>
            <a:ext cx="5120640" cy="9453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Mo-Sa 12.7-17.7.21</a:t>
            </a:r>
          </a:p>
          <a:p>
            <a:r>
              <a:rPr lang="de-CH" sz="3500" dirty="0"/>
              <a:t>Mo-Sa 02.8-07.8.21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Badi Nebikon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9119675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8"/>
    </mc:Choice>
    <mc:Fallback>
      <p:transition spd="slow" advTm="8148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SOMMERFERIEN 2021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DIE LETZTEN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681355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Nebikon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Lenzburg,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Ruswil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Hergiswil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Grosswangen</a:t>
            </a:r>
            <a:endParaRPr lang="en-US" sz="3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50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1"/>
    </mc:Choice>
    <mc:Fallback>
      <p:transition spd="slow" advTm="749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00537"/>
            <a:ext cx="5120640" cy="9453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Mo-Sa 12.7-17.7.21</a:t>
            </a:r>
          </a:p>
          <a:p>
            <a:r>
              <a:rPr lang="de-CH" sz="3500" dirty="0"/>
              <a:t>Mo-Sa 19.7-24.7.21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Badi Lenzburg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2978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SOMMERFERIEN 2021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DIE LETZTEN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681355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Nebikon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Lenzburg,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Ruswil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Hergiswil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Grosswangen</a:t>
            </a:r>
            <a:endParaRPr lang="en-US" sz="3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3143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1"/>
    </mc:Choice>
    <mc:Fallback>
      <p:transition spd="slow" advTm="749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705933"/>
            <a:ext cx="5120640" cy="5399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Mo-Sa 09.08.-14.08.2021</a:t>
            </a:r>
          </a:p>
          <a:p>
            <a:endParaRPr lang="de-CH" sz="35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06767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FREIBAD RUSWIL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980326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8"/>
    </mc:Choice>
    <mc:Fallback>
      <p:transition spd="slow" advTm="8148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SOMMERFERIEN 2021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DIE LETZTEN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681355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Nebikon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Lenzburg,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Ruswil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Hergiswil</a:t>
            </a:r>
            <a:r>
              <a:rPr lang="en-US" sz="32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32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Grosswangen</a:t>
            </a:r>
            <a:endParaRPr lang="en-US" sz="32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6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91"/>
    </mc:Choice>
    <mc:Fallback>
      <p:transition spd="slow" advTm="749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705933"/>
            <a:ext cx="5120640" cy="539925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Mo-Sa 09.08.-14.08.2021</a:t>
            </a:r>
          </a:p>
          <a:p>
            <a:endParaRPr lang="de-CH" sz="35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06767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HALLENBAD GROSSWANGEN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4108634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148"/>
    </mc:Choice>
    <mc:Fallback>
      <p:transition spd="slow" advTm="814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4126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989041" y="3706091"/>
            <a:ext cx="5120640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deine zertifizierte Qualitäts- Schwimmschule </a:t>
            </a:r>
          </a:p>
          <a:p>
            <a:r>
              <a:rPr lang="de-CH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34" y="2905297"/>
            <a:ext cx="3482956" cy="6733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457D89-8886-4F7B-9E68-AF4C3F2B0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B94C4C5B-FC5D-431A-9A89-0E4AE8C48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46" y="0"/>
            <a:ext cx="4850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8"/>
    </mc:Choice>
    <mc:Fallback xmlns="">
      <p:transition spd="slow" advTm="838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461689" y="2098821"/>
            <a:ext cx="5022040" cy="193232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KURSE IN:</a:t>
            </a:r>
            <a:br>
              <a:rPr lang="en-US" sz="4000" dirty="0">
                <a:solidFill>
                  <a:srgbClr val="FF0000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Erle </a:t>
            </a:r>
            <a:r>
              <a:rPr lang="en-US" sz="4000" dirty="0" err="1">
                <a:solidFill>
                  <a:schemeClr val="bg1"/>
                </a:solidFill>
              </a:rPr>
              <a:t>Brugg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Schulbad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Oftringen</a:t>
            </a:r>
            <a:r>
              <a:rPr lang="en-US" sz="4000" dirty="0">
                <a:solidFill>
                  <a:schemeClr val="bg1"/>
                </a:solidFill>
              </a:rPr>
              <a:t>,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Vebo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r>
              <a:rPr lang="en-US" sz="4000" dirty="0" err="1">
                <a:solidFill>
                  <a:schemeClr val="bg1"/>
                </a:solidFill>
              </a:rPr>
              <a:t>Oensingen</a:t>
            </a:r>
            <a:br>
              <a:rPr lang="en-US" sz="4000" dirty="0">
                <a:solidFill>
                  <a:schemeClr val="bg1"/>
                </a:solidFill>
              </a:rPr>
            </a:br>
            <a:endParaRPr lang="en-US" sz="40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1085" y="4749867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VORINFORMATION NACH DEN SOMMERFERIEN 21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555165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</p:spTree>
    <p:extLst>
      <p:ext uri="{BB962C8B-B14F-4D97-AF65-F5344CB8AC3E}">
        <p14:creationId xmlns:p14="http://schemas.microsoft.com/office/powerpoint/2010/main" val="238720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914401"/>
            <a:ext cx="5120640" cy="22753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900" b="1" dirty="0">
                <a:solidFill>
                  <a:srgbClr val="FF0000"/>
                </a:solidFill>
              </a:rPr>
              <a:t>Erle Brugg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Schulbad</a:t>
            </a:r>
            <a:r>
              <a:rPr lang="de-CH" sz="3900" b="1" dirty="0">
                <a:solidFill>
                  <a:srgbClr val="FF0000"/>
                </a:solidFill>
              </a:rPr>
              <a:t> Oftringen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Vebo</a:t>
            </a:r>
            <a:r>
              <a:rPr lang="de-CH" sz="3900" b="1" dirty="0">
                <a:solidFill>
                  <a:srgbClr val="FF0000"/>
                </a:solidFill>
              </a:rPr>
              <a:t> </a:t>
            </a:r>
            <a:r>
              <a:rPr lang="de-CH" sz="3900" b="1" dirty="0" err="1">
                <a:solidFill>
                  <a:srgbClr val="FF0000"/>
                </a:solidFill>
              </a:rPr>
              <a:t>Oensingen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>
                <a:solidFill>
                  <a:srgbClr val="FF0000"/>
                </a:solidFill>
              </a:rPr>
              <a:t>Klinik St. Urban </a:t>
            </a:r>
          </a:p>
          <a:p>
            <a:endParaRPr lang="de-CH" sz="35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B1BFCC-080B-40D4-BFA4-BA2E6F52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Person, jung, Badeanzug enthält.&#10;&#10;Automatisch generierte Beschreibung">
            <a:extLst>
              <a:ext uri="{FF2B5EF4-FFF2-40B4-BE49-F238E27FC236}">
                <a16:creationId xmlns:a16="http://schemas.microsoft.com/office/drawing/2014/main" id="{BCE26B89-68EC-4D84-96A8-A1DCBD9B1D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30" y="2834044"/>
            <a:ext cx="5120705" cy="339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4"/>
    </mc:Choice>
    <mc:Fallback xmlns="">
      <p:transition spd="slow" advTm="818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0801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3429000"/>
            <a:ext cx="5390572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CD59E5-55F7-4A21-A03B-D19754BA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, Person, draußen, jung enthält.&#10;&#10;Automatisch generierte Beschreibung">
            <a:extLst>
              <a:ext uri="{FF2B5EF4-FFF2-40B4-BE49-F238E27FC236}">
                <a16:creationId xmlns:a16="http://schemas.microsoft.com/office/drawing/2014/main" id="{943316F8-D798-4CB5-9538-4836DD48E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30" y="2543695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7"/>
    </mc:Choice>
    <mc:Fallback xmlns="">
      <p:transition spd="slow" advTm="8787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Breitbild</PresentationFormat>
  <Paragraphs>52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</vt:lpstr>
      <vt:lpstr>      JETZT ANMELDEN:</vt:lpstr>
      <vt:lpstr>Aqua-Holiday Schwimmschule</vt:lpstr>
      <vt:lpstr>      JETZT ANMELDEN:</vt:lpstr>
      <vt:lpstr>Aqua-Holiday Schwimmschule</vt:lpstr>
      <vt:lpstr>      JETZT ANMELDEN:</vt:lpstr>
      <vt:lpstr>Aqua-Holiday Schwimmschule</vt:lpstr>
      <vt:lpstr>      JETZT ANMELDEN:</vt:lpstr>
      <vt:lpstr>Aqua-Holiday Schwimmschule</vt:lpstr>
      <vt:lpstr>      JETZT ANMELDEN:</vt:lpstr>
      <vt:lpstr>Aqua-Holiday Schwimmschule</vt:lpstr>
      <vt:lpstr>Aqua-Holiday Schwimmschule </vt:lpstr>
      <vt:lpstr>PowerPoint-Präsentation</vt:lpstr>
      <vt:lpstr>KURSE IN: Erle Brugg,  Schulbad Oftringen,  Vebo Oensingen </vt:lpstr>
      <vt:lpstr>PowerPoint-Präsentation</vt:lpstr>
      <vt:lpstr>Aqua-Holiday Schwimmschule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Aqua-Holiday Schwimmschule GmbH</dc:title>
  <dc:creator>Michel Fumali</dc:creator>
  <cp:lastModifiedBy>Michel Fumali</cp:lastModifiedBy>
  <cp:revision>32</cp:revision>
  <dcterms:created xsi:type="dcterms:W3CDTF">2019-04-17T08:00:01Z</dcterms:created>
  <dcterms:modified xsi:type="dcterms:W3CDTF">2021-06-22T08:10:21Z</dcterms:modified>
</cp:coreProperties>
</file>